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312" r:id="rId3"/>
    <p:sldId id="290" r:id="rId4"/>
    <p:sldId id="288" r:id="rId5"/>
    <p:sldId id="292" r:id="rId6"/>
    <p:sldId id="291" r:id="rId7"/>
    <p:sldId id="293" r:id="rId8"/>
    <p:sldId id="296" r:id="rId9"/>
    <p:sldId id="297" r:id="rId10"/>
    <p:sldId id="299" r:id="rId11"/>
    <p:sldId id="302" r:id="rId12"/>
    <p:sldId id="304" r:id="rId13"/>
    <p:sldId id="305" r:id="rId14"/>
    <p:sldId id="314" r:id="rId15"/>
    <p:sldId id="308" r:id="rId16"/>
    <p:sldId id="307" r:id="rId17"/>
    <p:sldId id="31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6433" autoAdjust="0"/>
  </p:normalViewPr>
  <p:slideViewPr>
    <p:cSldViewPr>
      <p:cViewPr varScale="1">
        <p:scale>
          <a:sx n="84" d="100"/>
          <a:sy n="84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5AED0-4205-4270-A2C3-046A69E6289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052F-7485-4444-87AB-CD737ED49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86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C052F-7485-4444-87AB-CD737ED490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519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C052F-7485-4444-87AB-CD737ED490D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519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C052F-7485-4444-87AB-CD737ED490D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4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C052F-7485-4444-87AB-CD737ED490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40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C052F-7485-4444-87AB-CD737ED490D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17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C052F-7485-4444-87AB-CD737ED490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49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C052F-7485-4444-87AB-CD737ED490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6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C052F-7485-4444-87AB-CD737ED490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02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C052F-7485-4444-87AB-CD737ED490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92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nfomedic.ru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slovari.yandex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nspekt.info/" TargetMode="External"/><Relationship Id="rId11" Type="http://schemas.openxmlformats.org/officeDocument/2006/relationships/hyperlink" Target="http://soapidea.ru/kak-sdelat-shhelok-iz-zolyi/" TargetMode="External"/><Relationship Id="rId5" Type="http://schemas.openxmlformats.org/officeDocument/2006/relationships/hyperlink" Target="http://ru.wikipedia.org/" TargetMode="External"/><Relationship Id="rId10" Type="http://schemas.openxmlformats.org/officeDocument/2006/relationships/hyperlink" Target="http://www.livejournal.ru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kurortgk.ru/kakie-produktyi-pitaniya-dlya-ukrepleniya-volos-poleznee-vseg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1%80%D0%B1%D0%BE%D0%BD%D0%B0%D1%82_%D0%BD%D0%B0%D1%82%D1%80%D0%B8%D1%8F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hyperlink" Target="http://ru.wikipedia.org/wiki/%D0%9A%D0%B0%D1%80%D0%B1%D0%BE%D0%BD%D0%B0%D1%82_%D0%BA%D0%B0%D0%BB%D0%B8%D1%8F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0%D1%80%D0%B1%D0%BE%D0%BD%D0%B0%D1%82%D1%8B" TargetMode="External"/><Relationship Id="rId11" Type="http://schemas.openxmlformats.org/officeDocument/2006/relationships/hyperlink" Target="http://www.conspekt.info/" TargetMode="External"/><Relationship Id="rId5" Type="http://schemas.openxmlformats.org/officeDocument/2006/relationships/hyperlink" Target="http://ru.wikipedia.org/wiki/%D0%92%D0%BE%D0%B4%D0%B0" TargetMode="External"/><Relationship Id="rId10" Type="http://schemas.openxmlformats.org/officeDocument/2006/relationships/hyperlink" Target="http://ru.wikipedia.org/wiki/" TargetMode="External"/><Relationship Id="rId4" Type="http://schemas.openxmlformats.org/officeDocument/2006/relationships/hyperlink" Target="http://ru.wikipedia.org/wiki/%D0%97%D0%BE%D0%BB%D0%B0" TargetMode="External"/><Relationship Id="rId9" Type="http://schemas.openxmlformats.org/officeDocument/2006/relationships/hyperlink" Target="http://ru.wikipedia.org/wiki/%D0%92%D0%BE%D0%B4%D0%BE%D1%80%D0%BE%D0%B4%D0%BD%D1%8B%D0%B9_%D0%BF%D0%BE%D0%BA%D0%B0%D0%B7%D0%B0%D1%82%D0%B5%D0%BB%D1%8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54683"/>
            <a:ext cx="8676455" cy="640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svyatorus.com/uploads/posts/2012-06/1340276629_55.jpeg"/>
          <p:cNvPicPr/>
          <p:nvPr/>
        </p:nvPicPr>
        <p:blipFill>
          <a:blip r:embed="rId3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364243"/>
            <a:ext cx="3240360" cy="406391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1" y="1779468"/>
            <a:ext cx="7956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Отчего на Руси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косы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росли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9621" y="3559039"/>
            <a:ext cx="3743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работы: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Маругина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Диана Константиновна,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ученица 3Б класса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углубленным изучением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отдельных предметов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г.Заринска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Сергеева Наталья Викторовна,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 начальных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just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35338" y="6272845"/>
            <a:ext cx="1763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F386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Заринск  2013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709538"/>
            <a:ext cx="9036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углубленным изучением отдельных предметов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орода Заринска Алтайского края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7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2979" y="188640"/>
            <a:ext cx="8969005" cy="666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F:\фото к расти коса\P1160709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121715" y="4365104"/>
            <a:ext cx="1802161" cy="2057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9462" y="3060586"/>
            <a:ext cx="56594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6963" y="40466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Эксперимент 3  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Укрепляем волосы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простоквашей»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Диана\Pictures\расти коса\P1160785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03" y="956337"/>
            <a:ext cx="2880320" cy="1986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4" descr="C:\Users\Диана\Pictures\расти коса\P1160792.JPG"/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277" y="920333"/>
            <a:ext cx="2639858" cy="202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 descr="F:\фото к расти коса\P1160689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981" y="866328"/>
            <a:ext cx="2754053" cy="2058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6732859"/>
              </p:ext>
            </p:extLst>
          </p:nvPr>
        </p:nvGraphicFramePr>
        <p:xfrm>
          <a:off x="635046" y="3645024"/>
          <a:ext cx="6313218" cy="32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609"/>
                <a:gridCol w="3156609"/>
              </a:tblGrid>
              <a:tr h="39520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отрицательные</a:t>
                      </a:r>
                      <a:endParaRPr lang="ru-RU" dirty="0"/>
                    </a:p>
                  </a:txBody>
                  <a:tcPr/>
                </a:tc>
              </a:tr>
              <a:tr h="2713399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ощупь волосы мягкие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Выглядят волосы блестящими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Кончики выглядят более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живыми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Легко расчесываются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Легко заплетаются в косу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Это средство доступное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Подходит для сухих волос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Неприятный запах 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Сравнительно длительное изготовление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719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9114"/>
            <a:ext cx="8712968" cy="6212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93882" y="3214474"/>
            <a:ext cx="7887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5693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Эксперимент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4 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Укрепляем волосы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луком»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Диана\Pictures\расти коса\P1160772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9225" y="970617"/>
            <a:ext cx="2605509" cy="1912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Диана\Pictures\расти коса\P1160777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934" y="1027242"/>
            <a:ext cx="2557973" cy="1939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Диана\Pictures\расти коса\P1160782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091518" y="967900"/>
            <a:ext cx="2576271" cy="2058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3427162"/>
              </p:ext>
            </p:extLst>
          </p:nvPr>
        </p:nvGraphicFramePr>
        <p:xfrm>
          <a:off x="1006159" y="3933056"/>
          <a:ext cx="766163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815"/>
                <a:gridCol w="3830815"/>
              </a:tblGrid>
              <a:tr h="27747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отрицательные</a:t>
                      </a:r>
                      <a:endParaRPr lang="ru-RU" dirty="0"/>
                    </a:p>
                  </a:txBody>
                  <a:tcPr/>
                </a:tc>
              </a:tr>
              <a:tr h="1317982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Выглядят волосы блестящими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Исчезла перхоть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Это средство доступное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Легкое в приготовлении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Неприятный запах 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Вызывает слезотечение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9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0988" y="14318"/>
            <a:ext cx="8784976" cy="668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 descr="C:\Users\Диана\Pictures\расти коса\P1160794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76900" y="3514295"/>
            <a:ext cx="3217171" cy="2549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12737" y="3346451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8871" y="231030"/>
            <a:ext cx="810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Эксперимент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5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«Укрепляем волосы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отваром ромашки»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Диана\Pictures\расти коса\P1160768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81954" y="997719"/>
            <a:ext cx="2633862" cy="1947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 descr="C:\Users\Диана\Pictures\расти коса\P1160788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3" y="982275"/>
            <a:ext cx="2857664" cy="1963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Диана\Pictures\расти коса\P1160793.JPG"/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245" y="943144"/>
            <a:ext cx="2896483" cy="2002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3225814"/>
              </p:ext>
            </p:extLst>
          </p:nvPr>
        </p:nvGraphicFramePr>
        <p:xfrm>
          <a:off x="361288" y="4020401"/>
          <a:ext cx="5657701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156"/>
                <a:gridCol w="2995545"/>
              </a:tblGrid>
              <a:tr h="255001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отрицательные</a:t>
                      </a:r>
                      <a:endParaRPr lang="ru-RU" dirty="0"/>
                    </a:p>
                  </a:txBody>
                  <a:tcPr/>
                </a:tc>
              </a:tr>
              <a:tr h="1976258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Выглядят волосы блестящими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Это средство доступное  и не дорогое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Легкое в приготовлении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Немного окрашивает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волосы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Сушит волосы, а значит не подходит для сухих волос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827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8784976" cy="666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Рисунок 9" descr="C:\Users\Диана\Pictures\расти коса\P1160765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87696" y="1073764"/>
            <a:ext cx="2880320" cy="2248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7696" y="548680"/>
            <a:ext cx="9334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Эксперимент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6  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для укладки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 семя льна»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C:\Documents and Settings\Admin\Рабочий стол\еще про волосы\P1160804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079" y="1142256"/>
            <a:ext cx="2950409" cy="2240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C:\Documents and Settings\Admin\Рабочий стол\еще про волосы\P1160798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719" y="1202160"/>
            <a:ext cx="2729526" cy="2120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Documents and Settings\Admin\Рабочий стол\еще про волосы\P1160800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286511" y="3984427"/>
            <a:ext cx="3117870" cy="2195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58785" y="3415933"/>
            <a:ext cx="6157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Выводы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2185613"/>
              </p:ext>
            </p:extLst>
          </p:nvPr>
        </p:nvGraphicFramePr>
        <p:xfrm>
          <a:off x="358785" y="3861048"/>
          <a:ext cx="5941407" cy="258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079"/>
                <a:gridCol w="2952328"/>
              </a:tblGrid>
              <a:tr h="569964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отрицательные</a:t>
                      </a:r>
                      <a:endParaRPr lang="ru-RU" dirty="0"/>
                    </a:p>
                  </a:txBody>
                  <a:tcPr/>
                </a:tc>
              </a:tr>
              <a:tr h="1752557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Улучшает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внешний вид волос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Лечит сечёные волосы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Кончики становятся более мягкими и живыми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Это средство доступное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 готовится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хранения маленький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205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96770" y="339114"/>
            <a:ext cx="8141423" cy="6212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5176" y="548680"/>
            <a:ext cx="7391240" cy="351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исследовательской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и выводы:</a:t>
            </a:r>
          </a:p>
          <a:p>
            <a:pPr algn="just"/>
            <a:endParaRPr lang="ru-RU" sz="2000" u="sng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подтвердилась!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  использовать старинные средства ухода за волосами, то   волосы будут здоровее и красивее, чем при использовании современных средств,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все старинные средства ухода за волосами являются натурального, растительного происхождения, в отличии от современных шампуней с  химическими добавками. 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743" y="3284984"/>
            <a:ext cx="76986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220980" algn="just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220980"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</a:t>
            </a:r>
          </a:p>
          <a:p>
            <a:pPr marL="180340" indent="220980"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старинных средств даст хороший  эффект   лишь в случае их многократного (хотя бы лечебными курсами)  и  грамотного применения в соответствии с типом волос (например,   ромашку для жирных волос, а простоквашу для сухих). 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9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98405" y="424086"/>
            <a:ext cx="8141423" cy="6042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9551" y="2153287"/>
            <a:ext cx="39104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здоровый образ жизни,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максимально оградить себя от неблагоприятных воздействий окружающей среды (солнце, осадки, грязный воздух, хлорированная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средства растительного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происхождения для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укрепления и мытья   волос.</a:t>
            </a:r>
            <a:endParaRPr lang="ru-RU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svyatorus.com/uploads/posts/2012-06/1340276629_55.jpeg"/>
          <p:cNvPicPr/>
          <p:nvPr/>
        </p:nvPicPr>
        <p:blipFill>
          <a:blip r:embed="rId5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480" y="2063149"/>
            <a:ext cx="3537179" cy="424478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69614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желающих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«иметь косу до пояса и не ронять ни волоса»: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586462"/>
            <a:ext cx="7517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иметь красивые ухоженные волосы, необходимо: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9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9114"/>
            <a:ext cx="8141423" cy="6212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83568" y="362861"/>
            <a:ext cx="7848872" cy="5400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 </a:t>
            </a:r>
          </a:p>
          <a:p>
            <a:pPr marL="0" indent="0">
              <a:buFont typeface="Georgia" pitchFamily="18" charset="0"/>
              <a:buNone/>
            </a:pPr>
            <a:r>
              <a:rPr lang="ru-RU" sz="8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и </a:t>
            </a:r>
            <a:r>
              <a:rPr lang="ru-RU" sz="8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sz="8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Georgia" pitchFamily="18" charset="0"/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sz="7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Величковский</a:t>
            </a: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Б.Т, Здоровье человека и окружающая среда, Москва: Новая школа, 1997.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 с.</a:t>
            </a:r>
            <a:endParaRPr lang="ru-RU" sz="7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Зарубин Г.П., Никитин </a:t>
            </a:r>
            <a:r>
              <a:rPr lang="ru-RU" sz="7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Д.П.,Новиков</a:t>
            </a: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 Окружающая среда и здоровье.  Москва: Знание, 1977. - 127 с.</a:t>
            </a:r>
            <a:endParaRPr lang="ru-RU" sz="7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 Ю.В., Вода как фактор здоровья. –Москва: изд. Знание, 1982.-96 с.</a:t>
            </a:r>
          </a:p>
          <a:p>
            <a:r>
              <a:rPr lang="ru-RU" sz="7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Якобова</a:t>
            </a: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А., Цветущая косметика: Советы тем, кто хочет похорошеть. - Иркутск: Восточно-сибирское книжное издательство, 1990.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с.</a:t>
            </a:r>
          </a:p>
          <a:p>
            <a:pPr marL="45720" indent="0">
              <a:buNone/>
            </a:pPr>
            <a:endParaRPr lang="ru-RU" sz="7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http://ru.wikipedia.org/</a:t>
            </a:r>
            <a:endParaRPr lang="ru-RU" sz="7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http://www.conspekt.info</a:t>
            </a:r>
            <a:endParaRPr lang="ru-RU" sz="7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http://slovari.yandex.ru/</a:t>
            </a:r>
            <a:endParaRPr lang="ru-RU" sz="7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http://infomedic.ru/</a:t>
            </a:r>
            <a:endParaRPr lang="ru-RU" sz="7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http://kurortgk.ru/kakie-produktyi-pitaniya-dlya-ukrepleniya-volos-poleznee-vsego</a:t>
            </a:r>
            <a:endParaRPr lang="ru-RU" sz="7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7200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http://www.livejournal.ru/</a:t>
            </a:r>
            <a:endParaRPr lang="ru-RU" sz="72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u="sng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http://soapidea.ru/kak-sdelat-shhelok-iz-zolyi/</a:t>
            </a:r>
            <a:r>
              <a:rPr lang="ru-RU" sz="7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сделать щёлок</a:t>
            </a:r>
          </a:p>
          <a:p>
            <a:pPr fontAlgn="base"/>
            <a:r>
              <a:rPr lang="ru-RU" sz="7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http://www.crazy-hair.ru/articles/339Магия косы в древние времена</a:t>
            </a:r>
            <a:r>
              <a:rPr lang="ru-RU" sz="72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http://works.tarefer.ru</a:t>
            </a: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 и здоровье человека</a:t>
            </a: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Font typeface="Georgia" pitchFamily="18" charset="0"/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7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76176" y="260648"/>
            <a:ext cx="8676455" cy="640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svyatorus.com/uploads/posts/2012-06/1340276629_55.jpeg"/>
          <p:cNvPicPr/>
          <p:nvPr/>
        </p:nvPicPr>
        <p:blipFill>
          <a:blip r:embed="rId3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992" y="2269657"/>
            <a:ext cx="2973875" cy="383152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10047" y="100578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Отчего на Руси </a:t>
            </a:r>
            <a:endParaRPr lang="ru-RU" sz="3600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 косы длинные росли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3" y="3181032"/>
            <a:ext cx="3779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Маругина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Диана, 9 лет 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ученица МБОУ СОШ №15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углубленным изучением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отдельных предметов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Сергеева Наталья Викторовна,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высшей квалификационной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35338" y="6272845"/>
            <a:ext cx="1763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F386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Заринск  2013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5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img1.liveinternet.ru/images/attach/c/4/81/755/81755097_large_Morozko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24314" b="-24009"/>
          <a:stretch/>
        </p:blipFill>
        <p:spPr bwMode="auto">
          <a:xfrm>
            <a:off x="562860" y="-99392"/>
            <a:ext cx="4402360" cy="732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samara-photo.ru/images/47833c6d59466.jpg"/>
          <p:cNvPicPr/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4" y="-2597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4223" y="186027"/>
            <a:ext cx="8784976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6027"/>
            <a:ext cx="5724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исследовательской работы: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55446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раскрытие  секрета длинных и красивых кос у девушек в давние времена; 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ешение проблемы ухудшения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собственных волос.  </a:t>
            </a:r>
          </a:p>
          <a:p>
            <a:pPr algn="just">
              <a:lnSpc>
                <a:spcPct val="115000"/>
              </a:lnSpc>
            </a:pP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56973" y="2396374"/>
            <a:ext cx="6884097" cy="43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 descr="http://img11.nnm.ru/f/d/5/1/c/472177c4a46c9b5f760ee4f04c8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327811"/>
            <a:ext cx="2895165" cy="369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165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18165" y="375471"/>
            <a:ext cx="8261088" cy="6139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96431"/>
            <a:ext cx="77048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  использовать старинные средства ухода за волосами, то   волосы будут здоровее и красивее, чем при использовании современных средств.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Объект  исследования: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старинные средства 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способы ухода за волосами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780927"/>
            <a:ext cx="6264696" cy="373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3541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6447" y="4392980"/>
            <a:ext cx="8602069" cy="2452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5959" y="491620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девушки имели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косы.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считалась одним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показателем женской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красоты.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давние времена голову  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мыли «щёлоком»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яйцом кур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укрепляли отварами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трав, простоквашей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луковым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соком;</a:t>
            </a:r>
          </a:p>
          <a:p>
            <a:pPr lvl="0" algn="just"/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использовали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семя льна для укладки волос.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392980"/>
            <a:ext cx="1526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Konst\Desktop\фото к расти коса\P1160747.JPG"/>
          <p:cNvPicPr/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760" y="445673"/>
            <a:ext cx="4951971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55037" y="1484784"/>
            <a:ext cx="35615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Опрошены : </a:t>
            </a:r>
            <a:endParaRPr lang="ru-RU" dirty="0"/>
          </a:p>
          <a:p>
            <a:pPr lvl="0"/>
            <a:r>
              <a:rPr lang="ru-RU" dirty="0"/>
              <a:t>Д</a:t>
            </a:r>
            <a:r>
              <a:rPr lang="ru-RU" dirty="0" smtClean="0"/>
              <a:t>едушка  </a:t>
            </a:r>
            <a:r>
              <a:rPr lang="ru-RU" dirty="0"/>
              <a:t>Виктор Васильевич, </a:t>
            </a:r>
            <a:r>
              <a:rPr lang="ru-RU" dirty="0" smtClean="0"/>
              <a:t>1935 г.р.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Б</a:t>
            </a:r>
            <a:r>
              <a:rPr lang="ru-RU" dirty="0" smtClean="0"/>
              <a:t>абушка </a:t>
            </a:r>
            <a:r>
              <a:rPr lang="ru-RU" dirty="0"/>
              <a:t>Нина Николаевна, </a:t>
            </a:r>
            <a:r>
              <a:rPr lang="ru-RU" dirty="0" smtClean="0"/>
              <a:t>1940 г. р.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Б</a:t>
            </a:r>
            <a:r>
              <a:rPr lang="ru-RU" dirty="0" smtClean="0"/>
              <a:t>абушка </a:t>
            </a:r>
            <a:r>
              <a:rPr lang="ru-RU" dirty="0"/>
              <a:t>Лилия Семёновна, </a:t>
            </a:r>
            <a:r>
              <a:rPr lang="ru-RU" dirty="0" smtClean="0"/>
              <a:t>1925 г. 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0282" y="761883"/>
            <a:ext cx="2105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Интервью</a:t>
            </a:r>
          </a:p>
        </p:txBody>
      </p:sp>
    </p:spTree>
    <p:extLst>
      <p:ext uri="{BB962C8B-B14F-4D97-AF65-F5344CB8AC3E}">
        <p14:creationId xmlns="" xmlns:p14="http://schemas.microsoft.com/office/powerpoint/2010/main" val="18558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50405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36732"/>
            <a:ext cx="8784976" cy="672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5813" y="478703"/>
            <a:ext cx="40352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кологическая 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обстановка изменилась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отражается на здоровье волос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84328" y="99279"/>
            <a:ext cx="6013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Сайт-экспедиция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сети интернет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08336" y="1902612"/>
            <a:ext cx="3939308" cy="1619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48592" y="5271431"/>
            <a:ext cx="3902119" cy="1492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3888" y="3717032"/>
            <a:ext cx="3951529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4662029" y="5268782"/>
            <a:ext cx="4088124" cy="1478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/>
          <a:srcRect/>
          <a:stretch/>
        </p:blipFill>
        <p:spPr>
          <a:xfrm>
            <a:off x="4700035" y="3608932"/>
            <a:ext cx="3988278" cy="1584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770059" y="764048"/>
            <a:ext cx="411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людей  отражается на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здоровье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и 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email"/>
          <a:srcRect/>
          <a:stretch/>
        </p:blipFill>
        <p:spPr>
          <a:xfrm>
            <a:off x="4700035" y="1835311"/>
            <a:ext cx="4012111" cy="153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446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91018" y="404664"/>
            <a:ext cx="8352928" cy="6184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170330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u="sng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Щёлок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раствор древесной 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Зола"/>
              </a:rPr>
              <a:t>золы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Вода"/>
              </a:rPr>
              <a:t>воде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основном состоит из 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Карбонаты"/>
              </a:rPr>
              <a:t>карбонатов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Карбонат калия"/>
              </a:rPr>
              <a:t>калия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Карбонат натрия"/>
              </a:rPr>
              <a:t>натрия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Обладает 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 tooltip="Водородный показатель"/>
              </a:rPr>
              <a:t>сильнощелочной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реакцией. Поэтому раньше использовался для мытья и стирки вместо мыла, для выделки кож. 			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Материал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Википедии </a:t>
            </a:r>
          </a:p>
          <a:p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           </a:t>
            </a:r>
            <a:r>
              <a:rPr lang="ru-RU" sz="2000" u="sng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http://ru.wikipedia.org/wiki</a:t>
            </a:r>
            <a:r>
              <a:rPr lang="ru-RU" sz="2000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endParaRPr lang="ru-RU" sz="2000" u="sng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Щёлок</a:t>
            </a:r>
            <a:r>
              <a:rPr lang="ru-RU" sz="2000" u="sng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—это консистенция из золы, настоянной на воде. В отличие от различных продающихся в магазинах моющих средств, это полностью </a:t>
            </a:r>
            <a:r>
              <a:rPr lang="ru-RU" sz="2000" u="sng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природное вещество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							          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 </a:t>
            </a:r>
            <a:r>
              <a:rPr lang="ru-RU" sz="2000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ru-RU" sz="2000" u="sng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://www.conspekt.info/</a:t>
            </a:r>
            <a:endParaRPr lang="ru-RU" sz="2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647110"/>
            <a:ext cx="5654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Сайт-экспедиция в сети интернет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Konst\Desktop\фото к расти коса\P1160754.JPG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921768" y="4562892"/>
            <a:ext cx="1820715" cy="1702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Users\Konst\Desktop\фото к расти коса\P1160733.JPG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954284" y="4562892"/>
            <a:ext cx="1872208" cy="1718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Стрелка вправо 1"/>
          <p:cNvSpPr/>
          <p:nvPr/>
        </p:nvSpPr>
        <p:spPr>
          <a:xfrm>
            <a:off x="3851920" y="5157193"/>
            <a:ext cx="1069848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7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1858" y="176561"/>
            <a:ext cx="8852629" cy="6537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284" y="247981"/>
            <a:ext cx="7767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 1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«Моем голову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«щёлоком»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Konst\Desktop\фото к расти коса\P1160738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161" y="1339307"/>
            <a:ext cx="2789321" cy="223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Konst\Desktop\фото к расти коса\P1160724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388355" y="771201"/>
            <a:ext cx="2299633" cy="300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Konst\Desktop\фото к расти коса\P1160728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6053190" y="1467016"/>
            <a:ext cx="2807349" cy="210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Konst\Desktop\фото к расти коса\P1160753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28491" y="4048799"/>
            <a:ext cx="2766991" cy="2172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Рисунок 13" descr="C:\Users\Konst\Desktop\фото к расти коса\P1160754.JPG"/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621" y="4105111"/>
            <a:ext cx="2785722" cy="2129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C:\Users\Konst\Desktop\фото к расти коса\P1160756.JPG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053190" y="4147913"/>
            <a:ext cx="2767282" cy="2029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9847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4517" y="-33389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16632"/>
            <a:ext cx="8784976" cy="6624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 descr="C:\Users\Konst\Desktop\фото к расти коса\P116076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109293" y="571974"/>
            <a:ext cx="2880320" cy="2131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 descr="C:\Users\Konst\Desktop\фото к расти коса\P1160762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269" y="591032"/>
            <a:ext cx="2908255" cy="2112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09281" y="3162266"/>
            <a:ext cx="8480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выводы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Konst\Desktop\фото к расти коса\P1160758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27" y="620688"/>
            <a:ext cx="2784436" cy="2034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4346146"/>
              </p:ext>
            </p:extLst>
          </p:nvPr>
        </p:nvGraphicFramePr>
        <p:xfrm>
          <a:off x="452060" y="3789040"/>
          <a:ext cx="8337564" cy="265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782"/>
                <a:gridCol w="4168782"/>
              </a:tblGrid>
              <a:tr h="372904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отрицательные</a:t>
                      </a:r>
                      <a:endParaRPr lang="ru-RU" dirty="0"/>
                    </a:p>
                  </a:txBody>
                  <a:tcPr/>
                </a:tc>
              </a:tr>
              <a:tr h="2075368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Мыть голову щёлоком приятно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ощупь волосы мягкие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Выглядят волосы после мытья «щёлоком» блестящими  и шелковистыми.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средство не требует никаких материальных затрат </a:t>
                      </a:r>
                      <a:endParaRPr lang="ru-RU" dirty="0" smtClean="0"/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Приготовление «щёлока»  потребовало много времени и сил.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Древесная зола не у всех и не всегда есть под рукой. 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900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amara-photo.ru/images/47833c6d59466.jpg"/>
          <p:cNvPicPr/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868" y="17214"/>
            <a:ext cx="9143999" cy="695739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11279" y="282970"/>
            <a:ext cx="8321442" cy="642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76672"/>
            <a:ext cx="72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Konst\Desktop\фото к расти коса\P1160694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01154" y="898505"/>
            <a:ext cx="3427230" cy="259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3684" y="-26131"/>
            <a:ext cx="72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 2  </a:t>
            </a: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Моем голову яйцом кур»</a:t>
            </a:r>
          </a:p>
        </p:txBody>
      </p:sp>
      <p:pic>
        <p:nvPicPr>
          <p:cNvPr id="9" name="Рисунок 8" descr="C:\Users\Konst\Desktop\фото к расти коса\P1160693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27405" y="868127"/>
            <a:ext cx="3240360" cy="2472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0133" y="4797152"/>
            <a:ext cx="4665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265077"/>
            <a:ext cx="3312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выводы: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71778"/>
              </p:ext>
            </p:extLst>
          </p:nvPr>
        </p:nvGraphicFramePr>
        <p:xfrm>
          <a:off x="744252" y="3773071"/>
          <a:ext cx="7746486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243"/>
                <a:gridCol w="3873243"/>
              </a:tblGrid>
              <a:tr h="372904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отрицательные</a:t>
                      </a:r>
                      <a:endParaRPr lang="ru-RU" dirty="0"/>
                    </a:p>
                  </a:txBody>
                  <a:tcPr/>
                </a:tc>
              </a:tr>
              <a:tr h="2075368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ощупь волосы мягкие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Выглядят волосы блестящими  и шелковистыми.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средство доступное и легкое в приготовлении</a:t>
                      </a:r>
                      <a:endParaRPr lang="ru-RU" dirty="0" smtClean="0"/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Неприятный запах 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горожан дорогостоящее средство (сравнительно с «щёлоком» и шампунями)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09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1198</TotalTime>
  <Words>631</Words>
  <Application>Microsoft Office PowerPoint</Application>
  <PresentationFormat>Экран (4:3)</PresentationFormat>
  <Paragraphs>176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User</cp:lastModifiedBy>
  <cp:revision>138</cp:revision>
  <dcterms:created xsi:type="dcterms:W3CDTF">2013-02-27T14:17:59Z</dcterms:created>
  <dcterms:modified xsi:type="dcterms:W3CDTF">2013-11-14T07:57:09Z</dcterms:modified>
</cp:coreProperties>
</file>